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31520"/>
            <a:ext cx="9144000" cy="2923395"/>
          </a:xfrm>
        </p:spPr>
        <p:txBody>
          <a:bodyPr>
            <a:normAutofit/>
          </a:bodyPr>
          <a:lstStyle/>
          <a:p>
            <a:r>
              <a:rPr lang="en-US" sz="3600" dirty="0"/>
              <a:t>What Did He Do?</a:t>
            </a:r>
          </a:p>
          <a:p>
            <a:r>
              <a:rPr lang="en-US" sz="3600" dirty="0"/>
              <a:t>Heb. 7:25</a:t>
            </a:r>
          </a:p>
          <a:p>
            <a:r>
              <a:rPr lang="en-US" sz="3600" dirty="0"/>
              <a:t>James M. Gray, 1851-1935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Db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Aw! Ngai un,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tuaksuk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Haksapi’n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Tapa)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(Nang tang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Koi ah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(Nang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om lo a;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hi.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kizom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kiniamkhiat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diam? </a:t>
            </a:r>
          </a:p>
          <a:p>
            <a:pPr marL="0" indent="0"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-in; </a:t>
            </a:r>
          </a:p>
          <a:p>
            <a:pPr marL="0" indent="0"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ding hi,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-in. </a:t>
            </a:r>
          </a:p>
          <a:p>
            <a:pPr marL="0" indent="0">
              <a:buNone/>
            </a:pPr>
            <a:endParaRPr lang="en-US" sz="5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205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111. Amah’n Bang Hih?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2018-10-11T14:16:47Z</dcterms:modified>
</cp:coreProperties>
</file>